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64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>
      <p:cViewPr varScale="1">
        <p:scale>
          <a:sx n="121" d="100"/>
          <a:sy n="121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97199-3B94-9A85-AE6F-4F06DE75C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5568" y="2873097"/>
            <a:ext cx="5210432" cy="1111806"/>
          </a:xfrm>
        </p:spPr>
        <p:txBody>
          <a:bodyPr anchor="b"/>
          <a:lstStyle>
            <a:lvl1pPr algn="ctr">
              <a:defRPr sz="6000">
                <a:solidFill>
                  <a:srgbClr val="21647A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B8D564-D6E4-1455-D215-40F9F7ECE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5568" y="4238368"/>
            <a:ext cx="5210432" cy="1488387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1647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28A66-4CDF-324C-F093-365FCC9FB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0CEEB-E1A4-3778-BFEA-4010BCD2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D86D1B-E5ED-3A05-99CE-15C55534D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6433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4FEDB-CFF5-887E-7343-2B88C4D84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9E1DB4-90C7-61C5-9543-A89900A815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153C7-80D1-12B6-7625-303C1B6DB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3AFD6-3FD6-E3DF-FF3F-02967EC02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433DF-3FEF-1A67-4364-32175A410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93870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9C2C71-B5B8-D15E-F2C0-57B542B3F8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B891C0-4632-AB2A-0E31-2E276F268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99B515-C6D3-1F34-94B0-2DD708A63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73B7C-2542-0888-F06D-EBE91E3B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83A4D-E127-F7B1-B33D-98610B280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71470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741C2-3F9D-F5F2-FD4E-888D2CF5D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C56A0-8C5C-019F-E360-6F0F4212B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ED1C4-6224-634F-A5DA-4A21886C0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B2B4C-59AD-6AD6-35F4-AEA0058B2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F51D6-8EF7-9B60-9B9C-AE056D5E1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35904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7AB88-8C9B-8C51-2362-5B9BD63BB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BB8D35-07CA-3429-8E6A-3562C7893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D5573-AB87-0EA4-5A84-A90CD1828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BBB25-37DD-2F4E-F69C-A4A4E7B8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95F8AD-4631-9D24-E609-7DB322E83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968782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165FB-1C6A-B464-29C0-B491A7EFB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B0C11-A7B2-BB48-D1AF-3408E0CBAF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1E9584-7CB8-BA41-1E15-D7FCF58E87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97304-2CDE-0F4B-C61B-FD994C32C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062939-A26B-6DB3-48AC-51C713B45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775295-EC42-F172-7E4A-CAC358748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62688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357D3-4262-8C9B-59D9-BF5BC7600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D61446-03BA-7F18-2D00-DD06236A4B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C2982-C2ED-5C94-504B-536324906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39566C-CD1D-1DC6-6592-FC4705D3FF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20B0A2-0EDB-AD41-61E6-0CC3CA76F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3BAD8D-F776-CC6B-67EF-DD552616B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810112-6233-9E52-C214-26D44DA45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5F332B-A0BA-3AF7-C69F-368E60CF4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824892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48D123-758C-3962-30DB-3901468B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86E1DE-B41F-EB5A-AA14-A7E661264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E78FBC-D64B-7FE6-6C96-F2F70D086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491391-BF4B-3B2C-2F40-A5FD46A4F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1952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ECB4C6-C1E4-F0BA-2BE4-FCC2E5F15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4F5F7C-B327-D91A-735B-751520741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2CFDBE-1255-8E09-55D3-A8A81341D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02309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85A23-4CFC-3000-D1A3-EA96BBE7F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ADB7F3-3B19-5E32-EC3C-16E55CF0E6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67A208-2BC9-EF5F-FD44-C806538E5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AE3975-7C26-F875-AFE0-35A94914D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00C143-4CC4-18F0-A0F5-5799E4F5A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E19D83-5983-FF4B-5347-946DDD798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7170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F3DFD-CA31-5DDC-B7B0-A072882FF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E34DB6-8F6E-B7E5-573C-CA2CD3F075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F0C08A-6145-206F-ED26-5394FC2BB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C0E3DA-D3C4-D4FB-1777-8E95BA568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15C29-D0A9-CB5A-465F-8B1505E99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EB1B5-4683-3D15-2298-276E3BE98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04849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A2E19F-A13F-BB8B-6AA5-442E64916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35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8D57FE-2E0E-3EA7-B9DC-BA844F907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43449"/>
            <a:ext cx="10515600" cy="45335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3D6E7-56B2-AD85-5BB4-59D7D1F5AF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C3178-D9B2-C748-BB0C-EAF51194C106}" type="datetimeFigureOut">
              <a:rPr lang="en-EG" smtClean="0"/>
              <a:t>08/06/2026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6859B-CD4B-573D-BB70-6ED54D26C1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C0151-55C3-4D36-24B9-BD78E70A2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B8D24-614F-C247-92E2-1789D3B360D8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73792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1647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1647A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9320C-F0FE-0A11-1189-793F44D0C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614" y="2619632"/>
            <a:ext cx="5210432" cy="1111806"/>
          </a:xfrm>
        </p:spPr>
        <p:txBody>
          <a:bodyPr>
            <a:normAutofit/>
          </a:bodyPr>
          <a:lstStyle/>
          <a:p>
            <a:endParaRPr lang="en-EG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22BC65-ECEB-63A6-B118-ED5A51763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6614" y="3898399"/>
            <a:ext cx="5210432" cy="2420339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4154744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CFF7-6A2A-390F-8FBC-D4741DF3C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7860"/>
          </a:xfrm>
        </p:spPr>
        <p:txBody>
          <a:bodyPr>
            <a:normAutofit/>
          </a:bodyPr>
          <a:lstStyle/>
          <a:p>
            <a:endParaRPr lang="en-EG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F172C-4B4B-1873-B65A-BB5729C29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0554"/>
            <a:ext cx="10515600" cy="4676409"/>
          </a:xfrm>
        </p:spPr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6494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3</cp:revision>
  <dcterms:created xsi:type="dcterms:W3CDTF">2026-06-08T07:17:19Z</dcterms:created>
  <dcterms:modified xsi:type="dcterms:W3CDTF">2026-06-08T07:56:14Z</dcterms:modified>
</cp:coreProperties>
</file>